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584" y="10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2018582"/>
            <a:ext cx="12191999" cy="1188792"/>
          </a:xfrm>
        </p:spPr>
        <p:txBody>
          <a:bodyPr/>
          <a:lstStyle/>
          <a:p>
            <a:pPr algn="ctr"/>
            <a:r>
              <a:rPr lang="en-US" dirty="0" err="1" smtClean="0"/>
              <a:t>WebChatRoom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7845" y="5079304"/>
            <a:ext cx="4003641" cy="861420"/>
          </a:xfrm>
        </p:spPr>
        <p:txBody>
          <a:bodyPr>
            <a:normAutofit fontScale="85000" lnSpcReduction="10000"/>
          </a:bodyPr>
          <a:lstStyle/>
          <a:p>
            <a:pPr algn="r"/>
            <a:r>
              <a:rPr lang="bg-BG" dirty="0" smtClean="0"/>
              <a:t>калин томанов</a:t>
            </a:r>
            <a:br>
              <a:rPr lang="bg-BG" dirty="0" smtClean="0"/>
            </a:br>
            <a:r>
              <a:rPr lang="bg-BG" dirty="0" smtClean="0"/>
              <a:t>Математика и информатика</a:t>
            </a:r>
            <a:br>
              <a:rPr lang="bg-BG" dirty="0" smtClean="0"/>
            </a:br>
            <a:r>
              <a:rPr lang="bg-BG" dirty="0" smtClean="0"/>
              <a:t>13754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321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list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265" y="1494970"/>
            <a:ext cx="8663792" cy="484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00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new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760" y="1596571"/>
            <a:ext cx="8646875" cy="45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861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Описание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761" y="1414563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WebChatRoom</a:t>
            </a:r>
            <a:r>
              <a:rPr lang="en-US" dirty="0" smtClean="0"/>
              <a:t> </a:t>
            </a:r>
            <a:r>
              <a:rPr lang="bg-BG" dirty="0" smtClean="0"/>
              <a:t>е онлайн платформа, доставяща на  потребителите си място в което, чрез помощта на чат стаи, могат да комуникират с други потребители с подобни интереси. Потребителите могат да си създават акаунт, с който после да се абонират към различни чат стаи с определени тематики.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145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5201" y="1285167"/>
            <a:ext cx="8946541" cy="4195481"/>
          </a:xfr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M</a:t>
            </a:r>
            <a:r>
              <a:rPr lang="en-US" dirty="0" smtClean="0"/>
              <a:t>ongoDB</a:t>
            </a:r>
            <a:endParaRPr lang="en-US" b="1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</a:t>
            </a:r>
            <a:r>
              <a:rPr lang="en-US" dirty="0" smtClean="0"/>
              <a:t>xpress</a:t>
            </a:r>
          </a:p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</a:t>
            </a:r>
            <a:r>
              <a:rPr lang="en-US" dirty="0" smtClean="0"/>
              <a:t>ngularJS</a:t>
            </a:r>
          </a:p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N</a:t>
            </a:r>
            <a:r>
              <a:rPr lang="en-US" dirty="0" smtClean="0"/>
              <a:t>ode.js</a:t>
            </a:r>
            <a:endParaRPr lang="en-US" dirty="0"/>
          </a:p>
        </p:txBody>
      </p:sp>
      <p:pic>
        <p:nvPicPr>
          <p:cNvPr id="1030" name="Picture 6" descr="https://png2.cleanpng.com/sh/51101adb8c9c4139510080580a6ef456/L0KzQYm3WMA5N5pokJH0aYP2gLBuTfxwb5CyeuRqbnSwgMP2hQVkfF5pfeVyZ36wfbF1hB9lal5uhtU2bXBxd7Frgr10fJpog91ucj24cofogvI3Pmo3eqZqND64QomAV8MyPmI6S6UCMkG3RIe9UMA6NqFzf3==/kisspng-logo-brand-product-design-mongodb-inc-mongodb-stickker-5b6abb6692b4a4.528773161533721446600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72" y="721046"/>
            <a:ext cx="1474817" cy="147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d2vs8yx90uvogk.cloudfront.net/2019/11/ExpressJ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285" y="1735648"/>
            <a:ext cx="1176993" cy="321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png2.cleanpng.com/sh/bd72d5d0d969d814bbe9f7eecb565a09/L0KzQYm3WME3N6hxeZH0aYP2gLBuTfFvb6ZxeeRzcz3tccfokBNzcaF5Rd54Z3Awh7bpkBl1bV5pfehubHBzfbb1lL14bZMyfNd8aXfxPbL0kL1lbadqhNH5bXXxhH79gf5kd6Z7feQ2d3Xleb3wmvUuPZM8TaIBNUO4QILrgsUvOGg7Sqs5NUS0RYS7U8k2QWk8S6QDMj7zfri=/kisspng-angularjs-javascript-logo-website-development-web-design-amp-development-vancouver-webilize-5b750653501db5.076290541534395987328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3502" y="1896380"/>
            <a:ext cx="2788558" cy="91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pluspng.com/img-png/nodejs-logo-vector-png-node-js-logo-nodejs-javascript-source-code-960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285" y="2432649"/>
            <a:ext cx="1235075" cy="61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034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5" y="1481137"/>
            <a:ext cx="944880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520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 Page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561" y="1654629"/>
            <a:ext cx="8278733" cy="436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763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767" y="1625600"/>
            <a:ext cx="8406682" cy="441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64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Dashboard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566" y="1640113"/>
            <a:ext cx="8342064" cy="441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257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profile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161" y="1582058"/>
            <a:ext cx="8518960" cy="447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93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profile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154" y="1596570"/>
            <a:ext cx="8602043" cy="451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3020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41</TotalTime>
  <Words>25</Words>
  <Application>Microsoft Office PowerPoint</Application>
  <PresentationFormat>Widescreen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WebChatRoom</vt:lpstr>
      <vt:lpstr>Описание</vt:lpstr>
      <vt:lpstr>Stack</vt:lpstr>
      <vt:lpstr>Database</vt:lpstr>
      <vt:lpstr>Register Page</vt:lpstr>
      <vt:lpstr>Login Page</vt:lpstr>
      <vt:lpstr>Dashboard</vt:lpstr>
      <vt:lpstr>User profile</vt:lpstr>
      <vt:lpstr>My profile</vt:lpstr>
      <vt:lpstr>Server list</vt:lpstr>
      <vt:lpstr>Create a new server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WebChatRoom</dc:title>
  <dc:creator>Windows User</dc:creator>
  <cp:lastModifiedBy>Windows User</cp:lastModifiedBy>
  <cp:revision>19</cp:revision>
  <dcterms:created xsi:type="dcterms:W3CDTF">2020-07-18T12:23:08Z</dcterms:created>
  <dcterms:modified xsi:type="dcterms:W3CDTF">2020-07-18T13:05:07Z</dcterms:modified>
</cp:coreProperties>
</file>

<file path=docProps/thumbnail.jpeg>
</file>